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4" r:id="rId4"/>
    <p:sldId id="257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BA95-56F2-442C-A347-C06A5D2E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A4FAB-7FF4-46DC-82EC-18381A427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D03DD-3F3A-4ACC-8DEA-D516FABF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C1BD-F502-4B3C-823E-93EFDFCA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E012F-9EA0-4CB3-8AA1-1E45D443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25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782E-B789-449E-8CD9-9BEDCE57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18CD4-B861-4BE9-A0EE-21DAA52AB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9587E-EDC4-413F-BC37-8F2E70BB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B518-7229-46F7-9D57-AD2E022C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408FC-00D7-4319-A1B2-47028BF7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28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3CC86-1878-49A3-86F5-21C10D7A0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F79C-7E3E-4C17-BFC8-DA5FCB8AD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AC8CE-503A-4768-8722-4AA0CB71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C1A68-B86A-4C92-BCD0-2E66E5DC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231CE-51EA-45D7-A21D-2629CA0E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8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332C-E917-4365-B310-9DE37523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D49B-0426-44B4-8968-1427CEF74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CCABC-495B-47F2-9FD9-FAAB80F0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2FCF7-51F8-4204-8D79-77D9B958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62D7-145A-4505-BDBF-AF4B01D9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68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19B8-1409-4B60-A3A6-5D1AA263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53DC3-D83E-48D3-AA63-C79C732F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5D5C7-8E8E-4C4A-A53C-BBC92594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37878-633E-48C9-AB90-011522B5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2E47-D954-4580-AD49-385071E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19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E6D0-8DB7-4113-9F20-252E292D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3A47-865A-4399-A7FB-635A0EEE5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79BCD-4617-4CC7-8DE0-02A1B8E12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03F2B-339A-401C-83F3-29D1C4A2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28E1B-0BF6-48E6-8577-87661312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3E9C5-2687-465A-822D-1F436112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16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86E5-3D86-4D8E-B312-13B5976E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1859F-A113-42F9-91C1-3E07FF9DB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CCEA4-2CD9-4833-9A4F-407ED9BDC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0755D-E7A7-40F9-9DEA-43CCB5B9B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5C7F-CD5B-4D6E-BEB3-871992BC9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C20A4-A9D0-44BD-968F-FED20586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B9139-2B59-4055-A7F5-5A105E82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799927-90BA-41D1-8840-AB94177C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14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4297-2307-4D52-8782-FF2C9DAA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FB240-DB90-4646-9F61-4B35C227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81518-D750-47C0-9340-692E32A5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20222-68CA-4F76-8A87-2D42F13D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721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92A5D-4AEF-4C13-95B7-58974B5D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CFC44-7163-4E72-8755-9EB61A15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F68F8-6805-450B-A65C-8878A076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244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049A-20F5-429C-9B25-FB0D24D0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DB39-0C08-4EEB-AEF9-18A4C261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39E6-276A-4993-988B-F477EAB71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DFA50-1E0E-482E-AA4C-E54DE3DD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6F194-3DF7-4779-89D3-2BA58E9B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3F74B-9445-49C2-AD67-57ACD62E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13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6F8-D09C-49FA-B8AC-4CCA8ED0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382BF-AB3D-413D-8947-52C4BF4EC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764F6-551E-49F3-A839-08378DABA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395B9-306C-464B-95F2-7DF3E6D2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FE0E-75D2-431B-8A38-B6ABCE85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C0E1A-9EF6-4276-B465-FF9CA56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201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076B8-4F3E-4BCC-9875-353C7422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1F79-7632-40B8-A4CC-C855C30D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5E915-D614-4A3C-ACF8-D31212DA8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327C-ECB9-4DA1-ACED-A726D63438D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7E835-7141-43BF-B26F-30774F486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5681-0418-45ED-9603-4D6068B71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D607-599D-4173-A9EB-DB50640AA8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9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B241A8-6E83-25F1-BC9F-AA20A627F496}"/>
              </a:ext>
            </a:extLst>
          </p:cNvPr>
          <p:cNvSpPr/>
          <p:nvPr/>
        </p:nvSpPr>
        <p:spPr>
          <a:xfrm>
            <a:off x="0" y="112142"/>
            <a:ext cx="12192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UTILIZATION OF FUND UNDER RUSA - 2.0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FB7E0-48FA-2994-D24E-0C2EB125EC88}"/>
              </a:ext>
            </a:extLst>
          </p:cNvPr>
          <p:cNvSpPr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DHING COLLEGE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DHING :: NAGAON :: ASSAM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574870-6575-9927-4EC1-22FC6E4B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90" y="2678956"/>
            <a:ext cx="2096219" cy="25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0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5BC3-FB10-4342-8C7B-D35866154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018433"/>
          </a:xfrm>
        </p:spPr>
        <p:txBody>
          <a:bodyPr>
            <a:normAutofit/>
          </a:bodyPr>
          <a:lstStyle/>
          <a:p>
            <a:r>
              <a:rPr lang="en-IN" sz="4800" dirty="0">
                <a:latin typeface="Bernard MT Condensed" panose="02050806060905020404" pitchFamily="18" charset="0"/>
                <a:ea typeface="Adobe Gothic Std B" panose="020B0800000000000000" pitchFamily="34" charset="-128"/>
              </a:rPr>
              <a:t>Summary of the Grant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D6B06-20B6-40CD-9498-0261CC614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07" y="1127840"/>
            <a:ext cx="10118785" cy="565252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Id :– 17356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Name :– Infrastructure Grant to College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Components :–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Repairing, Renovation &amp; New Construction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Equipment (Sports &amp; Laboratory)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Amount Sanctioned :– Rs. 2 Crore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Released in 1st Instalment on 17/06/2019 :– Rs. 1 Crore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Rs. 70 Lakh for Civil Work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Rs. 30 Lakh for Equipment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Released in 2</a:t>
            </a:r>
            <a:r>
              <a:rPr lang="en-IN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Instalment on 08/04/2022 :– Rs. 50 Lakh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Released in 3</a:t>
            </a:r>
            <a:r>
              <a:rPr lang="en-IN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Instalment on 18/12/2023 :– Rs. 50 Lakh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Utilization :– 100%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Supervising Authority :– </a:t>
            </a:r>
            <a:r>
              <a:rPr lang="en-I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Housefed</a:t>
            </a:r>
            <a:r>
              <a:rPr lang="en-I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Assam</a:t>
            </a:r>
          </a:p>
        </p:txBody>
      </p:sp>
    </p:spTree>
    <p:extLst>
      <p:ext uri="{BB962C8B-B14F-4D97-AF65-F5344CB8AC3E}">
        <p14:creationId xmlns:p14="http://schemas.microsoft.com/office/powerpoint/2010/main" val="6621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4AF24-19FE-323D-303A-1ABD62F25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9738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5D557-0767-589E-4FB4-E1DF352E6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6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BB5D-7566-26AD-8DAD-29754571D27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018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800" dirty="0">
                <a:latin typeface="Bernard MT Condensed" panose="02050806060905020404" pitchFamily="18" charset="0"/>
                <a:ea typeface="Adobe Gothic Std B" panose="020B0800000000000000" pitchFamily="34" charset="-128"/>
              </a:rPr>
              <a:t>PROJECT WISE DISTRIBUTION OF FUND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804D5C2-2669-1F14-FF8F-60E5D9DB3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08751"/>
              </p:ext>
            </p:extLst>
          </p:nvPr>
        </p:nvGraphicFramePr>
        <p:xfrm>
          <a:off x="603848" y="1194119"/>
          <a:ext cx="11033184" cy="509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95360">
                  <a:extLst>
                    <a:ext uri="{9D8B030D-6E8A-4147-A177-3AD203B41FA5}">
                      <a16:colId xmlns:a16="http://schemas.microsoft.com/office/drawing/2014/main" val="2573933236"/>
                    </a:ext>
                  </a:extLst>
                </a:gridCol>
                <a:gridCol w="1509622">
                  <a:extLst>
                    <a:ext uri="{9D8B030D-6E8A-4147-A177-3AD203B41FA5}">
                      <a16:colId xmlns:a16="http://schemas.microsoft.com/office/drawing/2014/main" val="1415218127"/>
                    </a:ext>
                  </a:extLst>
                </a:gridCol>
                <a:gridCol w="1595887">
                  <a:extLst>
                    <a:ext uri="{9D8B030D-6E8A-4147-A177-3AD203B41FA5}">
                      <a16:colId xmlns:a16="http://schemas.microsoft.com/office/drawing/2014/main" val="4274682965"/>
                    </a:ext>
                  </a:extLst>
                </a:gridCol>
                <a:gridCol w="1932315">
                  <a:extLst>
                    <a:ext uri="{9D8B030D-6E8A-4147-A177-3AD203B41FA5}">
                      <a16:colId xmlns:a16="http://schemas.microsoft.com/office/drawing/2014/main" val="774386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Id.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 Sanctioned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of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34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2.0/C-17356/01/120 (New Construction)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Crore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2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2.0/C-17356/01/121 (Renovation of Administrative Building)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1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2.0/C-17356/01/122 (Renovation of Academic Building)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93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2.0/C-17356/01/123 (Boundary Wall)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6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2.0/C-17356/01/124 (Renovation of Hostel)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3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2.0/C-17356/01/125 (Renovation of Class Room)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7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2.0/C-17356/01/126 (Renovation of Auditorium)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63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2.0/C-17356/01/127 (Renovation of Laboratory)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08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2.0/C-17356/03/128 (Sports Goods)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9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2.0/C-17356/03/129 (Computer &amp; Accessories)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164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2.0/C-17356/03/130 (Laboratory Equipment)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1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2.0/C-17356/03/131 (Books &amp; Journals)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Lakh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0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52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B2EEAA-0E88-7B23-E6C4-7D5C1E7AA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515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7BEA5B-D4F9-3557-C9A7-D580E606C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53" y="0"/>
            <a:ext cx="389068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69AD62-F5C4-31B7-6E81-5F7E0B4DB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34" y="0"/>
            <a:ext cx="427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306</Words>
  <Application>Microsoft Office PowerPoint</Application>
  <PresentationFormat>Widescreen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Bernard MT Condensed</vt:lpstr>
      <vt:lpstr>Calibri</vt:lpstr>
      <vt:lpstr>Calibri Light</vt:lpstr>
      <vt:lpstr>Copperplate Gothic Bold</vt:lpstr>
      <vt:lpstr>Times New Roman</vt:lpstr>
      <vt:lpstr>Wingdings</vt:lpstr>
      <vt:lpstr>Office Theme</vt:lpstr>
      <vt:lpstr>PowerPoint Presentation</vt:lpstr>
      <vt:lpstr>Summary of the Grant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UTILIZATION OF RUSA FUND -2.0</dc:title>
  <dc:creator>Dhing</dc:creator>
  <cp:lastModifiedBy>Dhing College</cp:lastModifiedBy>
  <cp:revision>30</cp:revision>
  <cp:lastPrinted>2025-05-30T10:02:53Z</cp:lastPrinted>
  <dcterms:created xsi:type="dcterms:W3CDTF">2021-11-18T11:27:25Z</dcterms:created>
  <dcterms:modified xsi:type="dcterms:W3CDTF">2025-05-30T10:03:22Z</dcterms:modified>
</cp:coreProperties>
</file>